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4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ma Princip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exto 9"/>
          <p:cNvSpPr>
            <a:spLocks noGrp="1"/>
          </p:cNvSpPr>
          <p:nvPr>
            <p:ph idx="1"/>
          </p:nvPr>
        </p:nvSpPr>
        <p:spPr>
          <a:xfrm>
            <a:off x="112713" y="806450"/>
            <a:ext cx="8920161" cy="5962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sz="600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Espaço Reservado para Título 8"/>
          <p:cNvSpPr>
            <a:spLocks noGrp="1"/>
          </p:cNvSpPr>
          <p:nvPr>
            <p:ph type="title"/>
          </p:nvPr>
        </p:nvSpPr>
        <p:spPr>
          <a:xfrm>
            <a:off x="654050" y="122237"/>
            <a:ext cx="7662863" cy="3825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n w="9525">
                  <a:solidFill>
                    <a:schemeClr val="tx1"/>
                  </a:solidFill>
                </a:ln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2753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8BB014A-6405-42EF-76BC-C7854164E0D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09" y="90488"/>
            <a:ext cx="534354" cy="78581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438083F-A5E7-4705-A66C-05B77609B78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165" y="45244"/>
            <a:ext cx="807458" cy="80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664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1800" kern="1200">
          <a:ln>
            <a:solidFill>
              <a:schemeClr val="bg1"/>
            </a:solidFill>
          </a:ln>
          <a:solidFill>
            <a:schemeClr val="bg1"/>
          </a:solidFill>
          <a:latin typeface="Arial Black" panose="020B0A040201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6000" kern="1200">
          <a:ln w="38100">
            <a:solidFill>
              <a:schemeClr val="tx1"/>
            </a:solidFill>
          </a:ln>
          <a:solidFill>
            <a:schemeClr val="bg1"/>
          </a:solidFill>
          <a:latin typeface="Arial Black" panose="020B0A040201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121AB323-4355-6655-3064-0F7B2DD29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E1554C25-51DA-18CF-906F-D9F15DADE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9358217"/>
      </p:ext>
    </p:extLst>
  </p:cSld>
  <p:clrMapOvr>
    <a:masterClrMapping/>
  </p:clrMapOvr>
</p:sld>
</file>

<file path=ppt/theme/theme1.xml><?xml version="1.0" encoding="utf-8"?>
<a:theme xmlns:a="http://schemas.openxmlformats.org/drawingml/2006/main" name="Geracao Fir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ão1" id="{D5B33495-C0DA-470D-929B-A9C2D1BFC5C5}" vid="{56FA5EC7-12D1-4E6A-9BC9-D71C6B9E0D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Modelo Geracão Fire</Template>
  <TotalTime>0</TotalTime>
  <Words>0</Words>
  <Application>Microsoft Office PowerPoint</Application>
  <PresentationFormat>Apresentação na tela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4" baseType="lpstr">
      <vt:lpstr>Arial</vt:lpstr>
      <vt:lpstr>Arial Black</vt:lpstr>
      <vt:lpstr>Geracao Fire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Jhonatan Estevão</dc:creator>
  <cp:lastModifiedBy>Jhonatan Estevão</cp:lastModifiedBy>
  <cp:revision>1</cp:revision>
  <dcterms:created xsi:type="dcterms:W3CDTF">2023-02-19T14:10:19Z</dcterms:created>
  <dcterms:modified xsi:type="dcterms:W3CDTF">2023-02-19T14:10:53Z</dcterms:modified>
</cp:coreProperties>
</file>

<file path=docProps/thumbnail.jpeg>
</file>